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713" autoAdjust="0"/>
  </p:normalViewPr>
  <p:slideViewPr>
    <p:cSldViewPr>
      <p:cViewPr varScale="1">
        <p:scale>
          <a:sx n="110" d="100"/>
          <a:sy n="110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еф\Pictures\s1200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10" y="0"/>
            <a:ext cx="912029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26432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Интерактивная игра- викторина для детей старшего дошкольного возраста 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«Знатоки спорта»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643446"/>
            <a:ext cx="6400800" cy="1752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инструктор по физической культуре МАДОУ ДС №68 «Ромашка»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Чепелева Н.А.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Шеф\Pictures\s1200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10" y="0"/>
            <a:ext cx="912029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79850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Выбери правильный ответ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858180" cy="2428892"/>
          </a:xfrm>
        </p:spPr>
        <p:txBody>
          <a:bodyPr>
            <a:normAutofit fontScale="92500" lnSpcReduction="1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Обязательно нужен лёд, если мы идем кататься …..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на коньках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На лыжах 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На роликах</a:t>
            </a:r>
          </a:p>
          <a:p>
            <a:endParaRPr lang="ru-RU" dirty="0"/>
          </a:p>
        </p:txBody>
      </p:sp>
      <p:pic>
        <p:nvPicPr>
          <p:cNvPr id="3074" name="Picture 2" descr="C:\Users\Шеф\Pictures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643314"/>
            <a:ext cx="2255837" cy="2146300"/>
          </a:xfrm>
          <a:prstGeom prst="rect">
            <a:avLst/>
          </a:prstGeom>
          <a:noFill/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Шеф\Pictures\s1200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10" y="0"/>
            <a:ext cx="912029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79850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Выбери правильный ответ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858180" cy="2428892"/>
          </a:xfrm>
        </p:spPr>
        <p:txBody>
          <a:bodyPr>
            <a:normAutofit fontScale="92500"/>
          </a:bodyPr>
          <a:lstStyle/>
          <a:p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Куда закидывают мяч при игре в баскетбол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вдаль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в корзину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в ворота</a:t>
            </a:r>
          </a:p>
          <a:p>
            <a:endParaRPr lang="ru-RU" dirty="0"/>
          </a:p>
        </p:txBody>
      </p:sp>
      <p:pic>
        <p:nvPicPr>
          <p:cNvPr id="4102" name="Picture 6" descr="https://png.pngtree.com/png-vector/20190130/ourlarge/pngtree-hand-painted-international-basketball-day-basketball-game-basketball-shooting-box-drawn-png-image_669795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4929190" y="2571744"/>
            <a:ext cx="3381356" cy="3381357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Шеф\Pictures\s1200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10" y="0"/>
            <a:ext cx="912029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79850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Выбери правильный ответ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858180" cy="2428892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какой игры нужны ворота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волейбол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баскетбол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футбол</a:t>
            </a:r>
          </a:p>
          <a:p>
            <a:endParaRPr lang="ru-RU" dirty="0"/>
          </a:p>
        </p:txBody>
      </p:sp>
      <p:pic>
        <p:nvPicPr>
          <p:cNvPr id="17410" name="Picture 2" descr="https://st.depositphotos.com/1007989/3946/i/950/depositphotos_39461865-stock-photo-stickman-soccer.jpg"/>
          <p:cNvPicPr>
            <a:picLocks noChangeAspect="1" noChangeArrowheads="1"/>
          </p:cNvPicPr>
          <p:nvPr/>
        </p:nvPicPr>
        <p:blipFill>
          <a:blip r:embed="rId3"/>
          <a:srcRect l="7934" t="15734" r="4089" b="11887"/>
          <a:stretch>
            <a:fillRect/>
          </a:stretch>
        </p:blipFill>
        <p:spPr bwMode="auto">
          <a:xfrm>
            <a:off x="4572000" y="3214686"/>
            <a:ext cx="3727200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Шеф\Pictures\s1200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10" y="0"/>
            <a:ext cx="912029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79850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Выбери правильный ответ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858180" cy="2428892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какой игры нужны клюшка и шайба</a:t>
            </a:r>
            <a:endParaRPr lang="ru-RU" sz="3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городки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хоккей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футбол</a:t>
            </a:r>
          </a:p>
          <a:p>
            <a:endParaRPr lang="ru-RU" dirty="0"/>
          </a:p>
        </p:txBody>
      </p:sp>
      <p:pic>
        <p:nvPicPr>
          <p:cNvPr id="1026" name="Picture 2" descr="https://thumbs.dreamstime.com/b/%D1%85%D0%BE%D0%BA%D0%BA%D0%B5%D0%B9-%D0%BD%D0%B0-%D1%8C-%D0%B5-%D0%B8%D0%B3%D1%80%D1%8B-%D0%BC%D0%B0-%D1%8C%D1%87%D0%B8%D0%BA%D0%BE%D0%B2-84354714.jpg"/>
          <p:cNvPicPr>
            <a:picLocks noChangeAspect="1" noChangeArrowheads="1"/>
          </p:cNvPicPr>
          <p:nvPr/>
        </p:nvPicPr>
        <p:blipFill>
          <a:blip r:embed="rId3"/>
          <a:srcRect t="31828"/>
          <a:stretch>
            <a:fillRect/>
          </a:stretch>
        </p:blipFill>
        <p:spPr bwMode="auto">
          <a:xfrm>
            <a:off x="4786314" y="4000504"/>
            <a:ext cx="2917823" cy="1989129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Шеф\Pictures\s1200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10" y="0"/>
            <a:ext cx="912029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79850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Выбери правильный ответ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858180" cy="2428892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Какой шахматной фигуры не бывает</a:t>
            </a:r>
            <a:endParaRPr lang="ru-RU" sz="3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оня 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льва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слона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19461" name="AutoShape 5" descr="https://png-images.ru/wp-content/uploads/2014/11/lion_PNG56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3" name="AutoShape 7" descr="https://png-images.ru/wp-content/uploads/2014/11/lion_PNG56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5" name="AutoShape 9" descr="https://png-images.ru/wp-content/uploads/2014/11/lion_PNG562-160x17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7" name="Picture 11" descr="Лев - лев, животны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786190"/>
            <a:ext cx="2590228" cy="2071677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Шеф\Pictures\s1200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10" y="0"/>
            <a:ext cx="912029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79850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Выбери правильный ответ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858180" cy="2428892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Сколько колец на Олимпийском флаге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4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5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19461" name="AutoShape 5" descr="https://png-images.ru/wp-content/uploads/2014/11/lion_PNG56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3" name="AutoShape 7" descr="https://png-images.ru/wp-content/uploads/2014/11/lion_PNG56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5" name="AutoShape 9" descr="https://png-images.ru/wp-content/uploads/2014/11/lion_PNG562-160x17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2" name="Picture 2" descr="http://900igr.net/up/datas/114788/005.jpg"/>
          <p:cNvPicPr>
            <a:picLocks noChangeAspect="1" noChangeArrowheads="1"/>
          </p:cNvPicPr>
          <p:nvPr/>
        </p:nvPicPr>
        <p:blipFill>
          <a:blip r:embed="rId3"/>
          <a:srcRect l="11580" t="12352" r="11991" b="16623"/>
          <a:stretch>
            <a:fillRect/>
          </a:stretch>
        </p:blipFill>
        <p:spPr bwMode="auto">
          <a:xfrm>
            <a:off x="5357818" y="3714752"/>
            <a:ext cx="2767446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Шеф\Pictures\s1200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10" y="0"/>
            <a:ext cx="9120290" cy="6858000"/>
          </a:xfrm>
          <a:prstGeom prst="rect">
            <a:avLst/>
          </a:prstGeom>
          <a:noFill/>
        </p:spPr>
      </p:pic>
      <p:sp>
        <p:nvSpPr>
          <p:cNvPr id="19461" name="AutoShape 5" descr="https://png-images.ru/wp-content/uploads/2014/11/lion_PNG56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3" name="AutoShape 7" descr="https://png-images.ru/wp-content/uploads/2014/11/lion_PNG56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5" name="AutoShape 9" descr="https://png-images.ru/wp-content/uploads/2014/11/lion_PNG562-160x17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ТЫ МОЛОДЕЦ!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Tm="8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108</Words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Интерактивная игра- викторина для детей старшего дошкольного возраста  «Знатоки спорта»</vt:lpstr>
      <vt:lpstr>Выбери правильный ответ</vt:lpstr>
      <vt:lpstr>Выбери правильный ответ</vt:lpstr>
      <vt:lpstr>Выбери правильный ответ</vt:lpstr>
      <vt:lpstr>Выбери правильный ответ</vt:lpstr>
      <vt:lpstr>Выбери правильный ответ</vt:lpstr>
      <vt:lpstr>Выбери правильный ответ</vt:lpstr>
      <vt:lpstr>ТЫ 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игра- викторина для детей старшего дошкольного возраста  «Знатоки спорта»</dc:title>
  <dc:creator>Шеф</dc:creator>
  <cp:lastModifiedBy>Шеф</cp:lastModifiedBy>
  <cp:revision>8</cp:revision>
  <dcterms:created xsi:type="dcterms:W3CDTF">2020-04-29T17:27:25Z</dcterms:created>
  <dcterms:modified xsi:type="dcterms:W3CDTF">2020-04-29T18:08:11Z</dcterms:modified>
</cp:coreProperties>
</file>