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4" r:id="rId3"/>
    <p:sldId id="258" r:id="rId4"/>
    <p:sldId id="261" r:id="rId5"/>
    <p:sldId id="260" r:id="rId6"/>
    <p:sldId id="265" r:id="rId7"/>
    <p:sldId id="262" r:id="rId8"/>
    <p:sldId id="266" r:id="rId9"/>
    <p:sldId id="263" r:id="rId10"/>
    <p:sldId id="256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799" cy="57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28792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855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2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9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80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454"/>
            <a:ext cx="7200800" cy="576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1855"/>
            <a:ext cx="7128792" cy="57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1855"/>
            <a:ext cx="7200800" cy="57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8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5596"/>
            <a:ext cx="7200800" cy="57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6536"/>
            <a:ext cx="7200800" cy="57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7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Пшеничный</dc:creator>
  <cp:lastModifiedBy>Константин Пшеничный</cp:lastModifiedBy>
  <cp:revision>3</cp:revision>
  <dcterms:created xsi:type="dcterms:W3CDTF">2021-03-19T04:29:43Z</dcterms:created>
  <dcterms:modified xsi:type="dcterms:W3CDTF">2021-03-19T04:44:37Z</dcterms:modified>
</cp:coreProperties>
</file>