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8" r:id="rId5"/>
    <p:sldId id="259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Шеф\Pictures\1579315519_22-44.jpg"/>
          <p:cNvPicPr>
            <a:picLocks noChangeAspect="1" noChangeArrowheads="1"/>
          </p:cNvPicPr>
          <p:nvPr/>
        </p:nvPicPr>
        <p:blipFill>
          <a:blip r:embed="rId4"/>
          <a:srcRect b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dirty="0" smtClean="0"/>
              <a:t>Гимнастика для глаз «Солнышко»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3143248"/>
            <a:ext cx="6400800" cy="1752600"/>
          </a:xfrm>
        </p:spPr>
        <p:txBody>
          <a:bodyPr/>
          <a:lstStyle/>
          <a:p>
            <a:r>
              <a:rPr lang="ru-RU" dirty="0" smtClean="0"/>
              <a:t>Подготовила инструктор по физической культуре Чепелева Н.А.</a:t>
            </a:r>
            <a:endParaRPr lang="ru-RU" dirty="0"/>
          </a:p>
        </p:txBody>
      </p:sp>
      <p:sp>
        <p:nvSpPr>
          <p:cNvPr id="2050" name="AutoShape 2" descr="C:\Users\%D0%A8%D0%B5%D1%84\Pictures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C:\Users\%D0%A8%D0%B5%D1%84\Pictures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C:\Users\%D0%A8%D0%B5%D1%84\Pictures\s1200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Выглянуло солнышко из за серых туч - минус_(Inkompmusic.ru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2422"/>
                  <p14:fade in="500" out="1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9706" y="5733256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C:\Users\Шеф\Pictures\1579315519_22-44.jpg"/>
          <p:cNvPicPr>
            <a:picLocks noChangeAspect="1" noChangeArrowheads="1"/>
          </p:cNvPicPr>
          <p:nvPr/>
        </p:nvPicPr>
        <p:blipFill>
          <a:blip r:embed="rId2"/>
          <a:srcRect b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Следи за солнышком глазами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Users\Шеф\Pictures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071546"/>
            <a:ext cx="2643166" cy="2431713"/>
          </a:xfrm>
          <a:prstGeom prst="rect">
            <a:avLst/>
          </a:prstGeom>
          <a:noFill/>
        </p:spPr>
      </p:pic>
      <p:sp>
        <p:nvSpPr>
          <p:cNvPr id="1028" name="AutoShape 4" descr="C:\Users\%D0%A8%D0%B5%D1%84\Pictures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C:\Users\%D0%A8%D0%B5%D1%84\Pictures\s1200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0.70087 0.4935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2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Шеф\Pictures\1579315519_22-44.jpg"/>
          <p:cNvPicPr>
            <a:picLocks noChangeAspect="1" noChangeArrowheads="1"/>
          </p:cNvPicPr>
          <p:nvPr/>
        </p:nvPicPr>
        <p:blipFill>
          <a:blip r:embed="rId2"/>
          <a:srcRect b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Шеф\Pictures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8" y="214290"/>
            <a:ext cx="2428852" cy="2234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226 0.05371 L -0.72952 0.55787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00" y="2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Шеф\Pictures\1579315519_22-44.jpg"/>
          <p:cNvPicPr>
            <a:picLocks noChangeAspect="1" noChangeArrowheads="1"/>
          </p:cNvPicPr>
          <p:nvPr/>
        </p:nvPicPr>
        <p:blipFill>
          <a:blip r:embed="rId2"/>
          <a:srcRect b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Шеф\Pictures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0"/>
            <a:ext cx="2428852" cy="2234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C 0.1974 -2.96296E-6 0.35834 0.16945 0.35834 0.37848 C 0.35834 0.58704 0.1974 0.75695 5E-6 0.75695 C -0.19775 0.75695 -0.35834 0.58704 -0.35834 0.37848 C -0.35834 0.16945 -0.19775 -2.96296E-6 5E-6 -2.96296E-6 Z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Шеф\Pictures\1579315519_22-44.jpg"/>
          <p:cNvPicPr>
            <a:picLocks noChangeAspect="1" noChangeArrowheads="1"/>
          </p:cNvPicPr>
          <p:nvPr/>
        </p:nvPicPr>
        <p:blipFill>
          <a:blip r:embed="rId2"/>
          <a:srcRect b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Шеф\Pictures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28852" cy="2234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72934 -2.96296E-6 L 0.72934 0.70348 L -2.5E-6 0.70348 L -2.5E-6 -2.96296E-6 Z " pathEditMode="relative" rAng="0" ptsTypes="FFFFF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00" y="35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Шеф\Pictures\1579315519_22-44.jpg"/>
          <p:cNvPicPr>
            <a:picLocks noChangeAspect="1" noChangeArrowheads="1"/>
          </p:cNvPicPr>
          <p:nvPr/>
        </p:nvPicPr>
        <p:blipFill>
          <a:blip r:embed="rId2"/>
          <a:srcRect b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Шеф\Pictures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0438"/>
            <a:ext cx="2428852" cy="2234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0.0787 L 0.41407 0.0787 C 0.56927 0.0787 0.76094 -0.0838 0.76094 -0.21551 L 0.76094 -0.50926 " pathEditMode="relative" rAng="0" ptsTypes="FfFF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00" y="-2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Шеф\Pictures\1579315519_22-44.jpg"/>
          <p:cNvPicPr>
            <a:picLocks noChangeAspect="1" noChangeArrowheads="1"/>
          </p:cNvPicPr>
          <p:nvPr/>
        </p:nvPicPr>
        <p:blipFill>
          <a:blip r:embed="rId2"/>
          <a:srcRect b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Шеф\Pictures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4"/>
            <a:ext cx="2428852" cy="2234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22222E-6 C -0.01146 -0.21134 0.13472 -0.39422 0.33125 -0.40695 C 0.51875 -0.42246 0.6941 -0.28079 0.7059 -0.07547 C 0.72066 0.11342 0.59757 0.29028 0.42153 0.30301 C 0.26094 0.3125 0.10851 0.19537 0.09653 0.01921 C 0.08507 -0.14213 0.1875 -0.29329 0.33663 -0.30602 C 0.47465 -0.31528 0.60365 -0.21736 0.61233 -0.06945 C 0.62101 0.06296 0.53924 0.19236 0.41597 0.19884 C 0.30451 0.2081 0.19931 0.13264 0.19028 0.01273 C 0.18455 -0.09445 0.24618 -0.19884 0.34271 -0.20486 C 0.42778 -0.21134 0.5125 -0.15417 0.51875 -0.0632 C 0.52431 0.01597 0.48056 0.09143 0.41007 0.09815 C 0.35139 0.10416 0.28976 0.06967 0.28681 0.00671 C 0.28108 -0.04422 0.30451 -0.09792 0.34844 -0.10394 C 0.38385 -0.10394 0.4191 -0.09144 0.42448 -0.05672 C 0.42778 -0.03449 0.42153 -0.0125 0.40434 -0.00301 C 0.39583 2.22222E-6 0.38958 2.22222E-6 0.3809 -0.00301 " pathEditMode="relative" rAng="0" ptsTypes="fffffffffffffffff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00" y="-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Шеф\Pictures\1579315519_22-44.jpg"/>
          <p:cNvPicPr>
            <a:picLocks noChangeAspect="1" noChangeArrowheads="1"/>
          </p:cNvPicPr>
          <p:nvPr/>
        </p:nvPicPr>
        <p:blipFill>
          <a:blip r:embed="rId2"/>
          <a:srcRect b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Шеф\Pictures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2143116"/>
            <a:ext cx="2428852" cy="2234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0.00533 C 0.04809 0.06667 0.10225 0.13079 0.14635 0.15695 C 0.21267 0.19769 0.27656 0.21366 0.28906 0.19213 C 0.29913 0.17176 0.25451 0.1206 0.18819 0.0794 C 0.14409 0.05371 0.06284 0.03588 -0.00816 0.03334 C -0.07691 0.03588 -0.16042 0.05371 -0.20469 0.0794 C -0.27084 0.1206 -0.31511 0.17176 -0.30313 0.19213 C -0.29063 0.21366 -0.22691 0.19769 -0.16302 0.15695 C -0.11875 0.13079 -0.06233 0.06667 -0.02778 0.00533 C 0.00885 -0.05879 0.03368 -0.14375 0.03368 -0.19745 C 0.03368 -0.2794 0.01649 -0.34305 -0.00816 -0.34305 C -0.03038 -0.34305 -0.05 -0.2794 -0.05 -0.19745 C -0.05 -0.14375 -0.02309 -0.05879 0.01146 0.00533 Z " pathEditMode="relative" rAng="0" ptsTypes="fffffffffffff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0" y="-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Шеф\Pictures\1579315519_22-44.jpg"/>
          <p:cNvPicPr>
            <a:picLocks noChangeAspect="1" noChangeArrowheads="1"/>
          </p:cNvPicPr>
          <p:nvPr/>
        </p:nvPicPr>
        <p:blipFill>
          <a:blip r:embed="rId2"/>
          <a:srcRect b="1162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Шеф\Pictures\s12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2428852" cy="223454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88 0.06412 L 0.15764 0.06412 L 0.15764 0.1375 L 0.24775 0.1375 L 0.24775 0.21111 L 0.33785 0.21111 L 0.33785 0.28449 L 0.42761 0.28449 L 0.42761 0.3581 L 0.51771 0.3581 L 0.51771 0.43148 L 0.60782 0.43148 L 0.60782 0.50509 L 0.69792 0.50509 L 0.69792 0.5787 " pathEditMode="relative" rAng="0" ptsTypes="FFFFFFFFFFFFFFF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00" y="2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</Words>
  <Application>Microsoft Office PowerPoint</Application>
  <PresentationFormat>Экран (4:3)</PresentationFormat>
  <Paragraphs>3</Paragraphs>
  <Slides>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Arial Black</vt:lpstr>
      <vt:lpstr>Calibri</vt:lpstr>
      <vt:lpstr>Тема Office</vt:lpstr>
      <vt:lpstr>Гимнастика для глаз «Солнышко»</vt:lpstr>
      <vt:lpstr>Следи за солнышком глазами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Гимнастика для глаз «Солнышко»</dc:title>
  <dc:creator>Шеф</dc:creator>
  <cp:lastModifiedBy>Пользователь Windows</cp:lastModifiedBy>
  <cp:revision>17</cp:revision>
  <dcterms:created xsi:type="dcterms:W3CDTF">2020-04-09T15:51:14Z</dcterms:created>
  <dcterms:modified xsi:type="dcterms:W3CDTF">2020-04-09T17:20:54Z</dcterms:modified>
</cp:coreProperties>
</file>